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294B07-7E03-44D9-86DE-12A86C088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302CE30-618F-46D0-84FF-57F38F7D8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59B5D4-947E-4641-9B7F-1F739C2CE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AB2D-0CBD-456D-9D93-AB61DCC7FEE7}" type="datetimeFigureOut">
              <a:rPr lang="nl-NL" smtClean="0"/>
              <a:t>29-11-2017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0735AC-9C3A-4D68-9C59-CA7846326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5DEFD7-E4B8-4043-BD51-AB8DB140C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F0C4-EB19-4F19-B84E-CA52D279E5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531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7804D4-F0E6-4558-8531-A088CE3D3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3992EBE-E902-488A-892B-91B4A2514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797777-05A6-43D7-8967-4BC575B62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AB2D-0CBD-456D-9D93-AB61DCC7FEE7}" type="datetimeFigureOut">
              <a:rPr lang="nl-NL" smtClean="0"/>
              <a:t>29-11-2017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A0F883-A315-4CB8-B58F-4F8CA56D2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E0F814-69F5-46FA-BFA5-DA6AB9549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F0C4-EB19-4F19-B84E-CA52D279E5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0284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4A45364-7F56-4AAF-832B-90306068BD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E16902E-666E-44E9-BCE0-1AE1AB2F9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457DD0-643D-4E09-A913-05958E83C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AB2D-0CBD-456D-9D93-AB61DCC7FEE7}" type="datetimeFigureOut">
              <a:rPr lang="nl-NL" smtClean="0"/>
              <a:t>29-11-2017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602E03-1133-41B0-A837-D99F9D966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26FD44-F379-44F9-AE42-2C3CB119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F0C4-EB19-4F19-B84E-CA52D279E5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37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DBD34-45E3-4923-8A25-1DFDA7D53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E974FC-4EBD-4009-A649-2379A4D91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3B0218-C2AD-46B3-AB8A-AB1FA1940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AB2D-0CBD-456D-9D93-AB61DCC7FEE7}" type="datetimeFigureOut">
              <a:rPr lang="nl-NL" smtClean="0"/>
              <a:t>29-11-2017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4611E4-9249-4294-8DCE-5ECD79C6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F0A9FC-CC81-491F-B38A-EDC055D30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F0C4-EB19-4F19-B84E-CA52D279E5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147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110A0-AE15-4247-8B34-20757BF5C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BAD7F8-4EA0-42F6-97F4-85728F833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70DBBD-68AE-4861-81FE-006B80774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AB2D-0CBD-456D-9D93-AB61DCC7FEE7}" type="datetimeFigureOut">
              <a:rPr lang="nl-NL" smtClean="0"/>
              <a:t>29-11-2017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F66DC9-67E0-4C71-A638-52803465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79B38F-29A1-4C64-81E4-D5C65C3E2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F0C4-EB19-4F19-B84E-CA52D279E5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2929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BD0703-E3E7-4EFF-AFCA-1C8710C9E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7FC148-F411-4856-BB57-19728972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1E0D942-D19B-48B8-B72E-E8EDDA2F4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2D64D7E-FBF7-4BB0-83FB-FF1575BC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AB2D-0CBD-456D-9D93-AB61DCC7FEE7}" type="datetimeFigureOut">
              <a:rPr lang="nl-NL" smtClean="0"/>
              <a:t>29-11-2017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2809EA7-5972-4545-9CFA-2AE460FEA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BF14D4A-EAD0-4C72-94D0-8205656C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F0C4-EB19-4F19-B84E-CA52D279E5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26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839D9C-045E-4316-A705-274631E9E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AC4DB80-24EE-415D-B45E-5224493B0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3FD6974-2C02-4C55-96E2-68AF291A0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6903ADE-3F7E-42BF-9BB4-E0C6138987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CA2CC60-1451-44EB-BA35-6495475DA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92EACFC-515D-4B44-A5F4-C5D95F589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AB2D-0CBD-456D-9D93-AB61DCC7FEE7}" type="datetimeFigureOut">
              <a:rPr lang="nl-NL" smtClean="0"/>
              <a:t>29-11-2017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DF6F829-55FD-4772-833A-2372C57C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07EC77C-C566-4F05-82FE-9D3DB62CF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F0C4-EB19-4F19-B84E-CA52D279E5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114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A9C662-3C43-4DDF-8ED5-7350E57B6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3F7DDD4-E3BF-40EF-94D9-4A6400402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AB2D-0CBD-456D-9D93-AB61DCC7FEE7}" type="datetimeFigureOut">
              <a:rPr lang="nl-NL" smtClean="0"/>
              <a:t>29-11-2017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E5C1BF8-2763-41D9-9A7C-88F73820B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BE5F154-8AC9-4EE2-A055-E6706AE6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F0C4-EB19-4F19-B84E-CA52D279E5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577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04B4B28-C55D-4C36-9F3E-7487682C3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AB2D-0CBD-456D-9D93-AB61DCC7FEE7}" type="datetimeFigureOut">
              <a:rPr lang="nl-NL" smtClean="0"/>
              <a:t>29-11-2017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D465F50-F810-44CC-BE8B-E986ADE4A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88F7A42-8B7D-4D67-81FF-FEA55EF3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F0C4-EB19-4F19-B84E-CA52D279E5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850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DDEC2-DD3A-460C-A593-B32B316A1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24F2AC-3437-4DFB-80BC-C7EE7AE2C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7D69B80-CF5D-4667-A6BD-CA583CECB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8307481-33BC-4DA6-BCBE-C0D7767A5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AB2D-0CBD-456D-9D93-AB61DCC7FEE7}" type="datetimeFigureOut">
              <a:rPr lang="nl-NL" smtClean="0"/>
              <a:t>29-11-2017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02BFB87-60C2-4C70-95C6-28F344E5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90AF873-05D9-4F94-B19B-64981A55E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F0C4-EB19-4F19-B84E-CA52D279E5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513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3F9E1-7CE4-4673-86E6-0375AA9A9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E78EEDA-60FF-4AF8-B72E-B3BEF673C2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D789107-5BF2-47FF-85DE-840272DE1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82DA900-873F-4136-99B4-F0B3A0A58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AB2D-0CBD-456D-9D93-AB61DCC7FEE7}" type="datetimeFigureOut">
              <a:rPr lang="nl-NL" smtClean="0"/>
              <a:t>29-11-2017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5D74A8F-50B3-4246-82F6-5B58E958B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5E7BCBA-17DF-4BB9-B60C-5BECC33AE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F0C4-EB19-4F19-B84E-CA52D279E5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87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1F868CB-71D6-4727-B8A9-69DE449ED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25DE3A-5E76-4384-BC91-7536BD9F5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49A513-7418-47EE-AF32-7BDAAE632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FAB2D-0CBD-456D-9D93-AB61DCC7FEE7}" type="datetimeFigureOut">
              <a:rPr lang="nl-NL" smtClean="0"/>
              <a:t>29-11-2017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5652D1-C867-458E-8162-C2A59C0C0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D3977F-2DD1-4837-A283-55DF487BBE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1F0C4-EB19-4F19-B84E-CA52D279E5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753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F5FAA9-537D-4F87-B5CD-7E343D9793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Voeding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527737F-625F-4CBA-9E86-F8CCE5CB42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Konijn</a:t>
            </a:r>
          </a:p>
        </p:txBody>
      </p:sp>
    </p:spTree>
    <p:extLst>
      <p:ext uri="{BB962C8B-B14F-4D97-AF65-F5344CB8AC3E}">
        <p14:creationId xmlns:p14="http://schemas.microsoft.com/office/powerpoint/2010/main" val="125717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9E0A841-ED4E-46FD-8BFA-353B7648E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334" y="768032"/>
            <a:ext cx="3256886" cy="299243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A2D0015-DE2F-4FB8-B4BE-E4B97EBD3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Het gebit 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8D7F621-4358-4954-9B81-9926BCAF3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1335"/>
            <a:ext cx="10515600" cy="4351338"/>
          </a:xfrm>
        </p:spPr>
        <p:txBody>
          <a:bodyPr/>
          <a:lstStyle/>
          <a:p>
            <a:r>
              <a:rPr lang="nl-NL" dirty="0"/>
              <a:t>4 snijtanden</a:t>
            </a:r>
          </a:p>
          <a:p>
            <a:r>
              <a:rPr lang="nl-NL" dirty="0"/>
              <a:t>20 kiezen</a:t>
            </a:r>
          </a:p>
          <a:p>
            <a:r>
              <a:rPr lang="nl-NL" dirty="0"/>
              <a:t>2 stifttanden</a:t>
            </a:r>
          </a:p>
          <a:p>
            <a:r>
              <a:rPr lang="nl-NL" dirty="0"/>
              <a:t>Tanden groeien hele leven door</a:t>
            </a:r>
          </a:p>
          <a:p>
            <a:r>
              <a:rPr lang="nl-NL" dirty="0"/>
              <a:t>Normaal gebit: Boven snijtanden voor de onder snijtanden en de onder snijtanden raken de stifttanden aan hierdoor slijten de snijtanden netjes op elkaar af. </a:t>
            </a:r>
          </a:p>
          <a:p>
            <a:r>
              <a:rPr lang="nl-NL" dirty="0"/>
              <a:t>Ongeveer 2/3e van de tand is wortel.</a:t>
            </a:r>
          </a:p>
          <a:p>
            <a:r>
              <a:rPr lang="nl-NL" dirty="0"/>
              <a:t>Veel hooi geven om tanden te laten slijten, brokken voor de calcium</a:t>
            </a:r>
          </a:p>
        </p:txBody>
      </p:sp>
    </p:spTree>
    <p:extLst>
      <p:ext uri="{BB962C8B-B14F-4D97-AF65-F5344CB8AC3E}">
        <p14:creationId xmlns:p14="http://schemas.microsoft.com/office/powerpoint/2010/main" val="1071328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867E2B0-8585-4AF9-8BCF-DB558002F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529" y="4949190"/>
            <a:ext cx="2704861" cy="190881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06FEB3E-1ADF-43C8-A0D1-B754F01BC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Van bek tot anus?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50DE21-F142-48CE-BE2B-9EBD07D6E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Konijnen hebben een bijzondere spijsvertering. </a:t>
            </a:r>
          </a:p>
          <a:p>
            <a:r>
              <a:rPr lang="nl-NL" dirty="0"/>
              <a:t>Grootste deel van de vertering vindt plaats in het laatste stuk van het maagdarmkanaal namelijk: de dikke en blindedarm.</a:t>
            </a:r>
          </a:p>
          <a:p>
            <a:r>
              <a:rPr lang="nl-NL" dirty="0"/>
              <a:t>Voedingsstoffen komen vrij in de vorm van speciale keutels (</a:t>
            </a:r>
            <a:r>
              <a:rPr lang="nl-NL" dirty="0" err="1"/>
              <a:t>caecotroof</a:t>
            </a:r>
            <a:r>
              <a:rPr lang="nl-NL" dirty="0"/>
              <a:t> of nachtkeutel). </a:t>
            </a:r>
          </a:p>
          <a:p>
            <a:r>
              <a:rPr lang="nl-NL" dirty="0"/>
              <a:t>Als het konijn deze eet begint de tweede vertering. Hierbij worden vetzuren, eiwitten, vitamines, elektrolyten en water alsnog opgenomen.</a:t>
            </a:r>
          </a:p>
        </p:txBody>
      </p:sp>
    </p:spTree>
    <p:extLst>
      <p:ext uri="{BB962C8B-B14F-4D97-AF65-F5344CB8AC3E}">
        <p14:creationId xmlns:p14="http://schemas.microsoft.com/office/powerpoint/2010/main" val="3144591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96BFDE-A97D-46AD-B70A-415389B9B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Wat gebeurd waar?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6902B3-7540-48A8-9DE5-1161239D5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/>
              <a:t>Bek: voer wordt opgenomen en verkleind. Er wordt speeksel toegevoegd.</a:t>
            </a:r>
          </a:p>
          <a:p>
            <a:r>
              <a:rPr lang="nl-NL" dirty="0"/>
              <a:t>Slokdarm: via deze weg komt het voer in de maag. </a:t>
            </a:r>
          </a:p>
          <a:p>
            <a:r>
              <a:rPr lang="nl-NL" dirty="0"/>
              <a:t>Maag: Voer wordt vermengd met zure maaginhoud. Hier vindt de eerste vertering plaats.</a:t>
            </a:r>
          </a:p>
          <a:p>
            <a:r>
              <a:rPr lang="nl-NL" dirty="0"/>
              <a:t>Dunne darm: Allerlei enzymen komen vrij die in staat zijn eiwitten, vetten, suikers en zetmeel te verkleinen zodat ze naar de bloedbaan getransporteerd kunnen worden.</a:t>
            </a:r>
          </a:p>
          <a:p>
            <a:r>
              <a:rPr lang="nl-NL" dirty="0"/>
              <a:t>Blinde darm: Hier komen niet verteerde stukken terecht. </a:t>
            </a:r>
          </a:p>
          <a:p>
            <a:r>
              <a:rPr lang="nl-NL" dirty="0"/>
              <a:t>Dikke darm: Water wordt uit de resterende darminhoud onttrokken en worden de harde keutels gevormd.</a:t>
            </a:r>
          </a:p>
        </p:txBody>
      </p:sp>
    </p:spTree>
    <p:extLst>
      <p:ext uri="{BB962C8B-B14F-4D97-AF65-F5344CB8AC3E}">
        <p14:creationId xmlns:p14="http://schemas.microsoft.com/office/powerpoint/2010/main" val="2705194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C14982-9A6A-4BA4-955C-3B1D88E6A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Veel voorkomende ingrediënten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CB8FBA-A66C-4442-8F5B-8552D61CB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Veel voorkomende ingrediënten in voeding:</a:t>
            </a:r>
            <a:br>
              <a:rPr lang="nl-NL" dirty="0"/>
            </a:br>
            <a:r>
              <a:rPr lang="nl-NL" dirty="0"/>
              <a:t>- Luzerne, tarwe, tarwemeel, sojaschillen, erwtenvlokken, </a:t>
            </a:r>
            <a:br>
              <a:rPr lang="nl-NL" dirty="0"/>
            </a:br>
            <a:r>
              <a:rPr lang="nl-NL" dirty="0"/>
              <a:t>  lijnzaad min. 2%, sojaschroot, bietenpulp, sojaolie, zout, mineralen, hooi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Deze groentes eten ze:</a:t>
            </a:r>
            <a:br>
              <a:rPr lang="nl-NL" dirty="0"/>
            </a:br>
            <a:r>
              <a:rPr lang="nl-NL" dirty="0"/>
              <a:t>- Andijvie, wortel, witlof, komkommer, paprika, (weinig) broccoli</a:t>
            </a:r>
          </a:p>
        </p:txBody>
      </p:sp>
    </p:spTree>
    <p:extLst>
      <p:ext uri="{BB962C8B-B14F-4D97-AF65-F5344CB8AC3E}">
        <p14:creationId xmlns:p14="http://schemas.microsoft.com/office/powerpoint/2010/main" val="1942618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EFC8E6-20C2-4802-931F-369FD73F0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Voerbehoefte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E5AD1D-7CF8-477C-B4BA-6573A562D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Herbivoren</a:t>
            </a:r>
          </a:p>
          <a:p>
            <a:r>
              <a:rPr lang="nl-NL" dirty="0"/>
              <a:t>Weinig droogvoer en veel ruwvoer.</a:t>
            </a:r>
          </a:p>
          <a:p>
            <a:r>
              <a:rPr lang="nl-NL" dirty="0"/>
              <a:t>Voeding met veel vezels bevorderd de darmwerking.</a:t>
            </a:r>
          </a:p>
          <a:p>
            <a:r>
              <a:rPr lang="nl-NL" dirty="0"/>
              <a:t>Variatie in groente, om een </a:t>
            </a:r>
            <a:r>
              <a:rPr lang="nl-NL" dirty="0" err="1"/>
              <a:t>gasbuik</a:t>
            </a:r>
            <a:r>
              <a:rPr lang="nl-NL" dirty="0"/>
              <a:t> te voorkomen.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AEC18B5-3DDE-4486-B81B-62F9B576B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075" y="4033838"/>
            <a:ext cx="31337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18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5D0598-9D67-4D4E-A40A-EEA6CD2F2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Voer hoeveelheid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936680-1E6C-4AB1-8249-C19528BFF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Van nature: vroege morgen en avondschemering </a:t>
            </a:r>
          </a:p>
          <a:p>
            <a:r>
              <a:rPr lang="nl-NL" dirty="0"/>
              <a:t>2x per dag voeren</a:t>
            </a:r>
          </a:p>
          <a:p>
            <a:r>
              <a:rPr lang="nl-NL" dirty="0"/>
              <a:t>Onbeperkt hooi</a:t>
            </a:r>
          </a:p>
          <a:p>
            <a:r>
              <a:rPr lang="nl-NL" dirty="0"/>
              <a:t>Onbeperkt vers water</a:t>
            </a:r>
          </a:p>
          <a:p>
            <a:r>
              <a:rPr lang="nl-NL" dirty="0"/>
              <a:t>Droogvoer (25gram per KG)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42DE108-EF2E-4E3F-B1C9-F5FD31598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100" y="3355325"/>
            <a:ext cx="3314700" cy="282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8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CC5A97-6F4D-4606-BCF9-C282720F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Foerageergedrag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E49F0C-59AE-41F1-99F1-2341EE8DF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‘s Morgens en avondschemering.</a:t>
            </a:r>
          </a:p>
          <a:p>
            <a:r>
              <a:rPr lang="nl-NL" dirty="0"/>
              <a:t>Eten samen met soortgenoten.</a:t>
            </a:r>
          </a:p>
          <a:p>
            <a:r>
              <a:rPr lang="nl-NL" dirty="0"/>
              <a:t>1 konijn houdt altijd de wacht.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9A0DB9F-8D0F-4D38-8314-41C6DCBE4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731" y="4119562"/>
            <a:ext cx="2977069" cy="20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5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EED917-F87F-4D0E-8D7D-568372FE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Opvallende zaken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2294E3-82C1-4AA0-9B73-24F01C92D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Coprofagie </a:t>
            </a:r>
          </a:p>
          <a:p>
            <a:r>
              <a:rPr lang="nl-NL" dirty="0"/>
              <a:t>Keutels zijn eiwitrijk, 29,5% in de droge stof.</a:t>
            </a:r>
          </a:p>
          <a:p>
            <a:r>
              <a:rPr lang="nl-NL" dirty="0"/>
              <a:t>Voorziet het konijn 20% van de dagelijkse eiwitbehoefte.</a:t>
            </a:r>
          </a:p>
        </p:txBody>
      </p:sp>
    </p:spTree>
    <p:extLst>
      <p:ext uri="{BB962C8B-B14F-4D97-AF65-F5344CB8AC3E}">
        <p14:creationId xmlns:p14="http://schemas.microsoft.com/office/powerpoint/2010/main" val="145042645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335</Words>
  <Application>Microsoft Office PowerPoint</Application>
  <PresentationFormat>Breedbeeld</PresentationFormat>
  <Paragraphs>45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Voeding </vt:lpstr>
      <vt:lpstr>Het gebit </vt:lpstr>
      <vt:lpstr>Van bek tot anus?</vt:lpstr>
      <vt:lpstr>Wat gebeurd waar?</vt:lpstr>
      <vt:lpstr>Veel voorkomende ingrediënten </vt:lpstr>
      <vt:lpstr>Voerbehoefte </vt:lpstr>
      <vt:lpstr>Voer hoeveelheid </vt:lpstr>
      <vt:lpstr>Foerageergedrag </vt:lpstr>
      <vt:lpstr>Opvallende zaken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Voeding </dc:title>
  <dc:creator>Amy</dc:creator>
  <cp:lastModifiedBy>Amy</cp:lastModifiedBy>
  <cp:revision>16</cp:revision>
  <dcterms:created xsi:type="dcterms:W3CDTF">2017-11-28T12:50:10Z</dcterms:created>
  <dcterms:modified xsi:type="dcterms:W3CDTF">2017-11-29T07:53:58Z</dcterms:modified>
</cp:coreProperties>
</file>